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5" r:id="rId9"/>
    <p:sldId id="266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406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872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175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289151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8838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945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5454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5426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094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876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97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540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324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947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777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58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453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4F8DF-9E97-40D8-AAE8-A9D740588E4F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6172A9-85EF-4446-BFD0-1A6ADC8BE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068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Customizable Patterns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 Just 10 Minutes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0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496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the Game Designer</a:t>
            </a:r>
          </a:p>
          <a:p>
            <a:r>
              <a:rPr lang="en-US" dirty="0" smtClean="0"/>
              <a:t>I want to be able to</a:t>
            </a:r>
          </a:p>
          <a:p>
            <a:pPr lvl="1"/>
            <a:r>
              <a:rPr lang="en-US" dirty="0" smtClean="0"/>
              <a:t>Apply an arbitrary color pattern to a material</a:t>
            </a:r>
          </a:p>
          <a:p>
            <a:pPr lvl="1"/>
            <a:r>
              <a:rPr lang="en-US" dirty="0" smtClean="0"/>
              <a:t>Using multiple arbitrary colors (up to 4)</a:t>
            </a:r>
          </a:p>
          <a:p>
            <a:pPr lvl="1"/>
            <a:r>
              <a:rPr lang="en-US" dirty="0" smtClean="0"/>
              <a:t>Without having to create a separate texture for each pattern/color combination</a:t>
            </a:r>
          </a:p>
          <a:p>
            <a:pPr lvl="1"/>
            <a:r>
              <a:rPr lang="en-US" dirty="0" smtClean="0"/>
              <a:t>While also rendering a given albedo and normal texture to provide details that the pattern is missing.</a:t>
            </a:r>
          </a:p>
          <a:p>
            <a:r>
              <a:rPr lang="en-US" dirty="0" smtClean="0"/>
              <a:t>So that I can allow designer and player customization of materials to any degree that I choose.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060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Example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85800" y="2205831"/>
            <a:ext cx="5334000" cy="40005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205831"/>
            <a:ext cx="5334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39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Existing Material Color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is already possible in a very limited form using the existing Color property on the standard shader.</a:t>
            </a:r>
          </a:p>
          <a:p>
            <a:r>
              <a:rPr lang="en-US" dirty="0" smtClean="0"/>
              <a:t>You can get two-color customization out of this, if one of your colors is black.  Otherwise, it is pretty much single-color customization.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199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 Channel Masking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We can get the effect that we want, if we map each customizable color to its own color channel in the source pattern</a:t>
            </a:r>
            <a:r>
              <a:rPr lang="en-US" dirty="0" smtClean="0"/>
              <a:t>.</a:t>
            </a:r>
          </a:p>
          <a:p>
            <a:r>
              <a:rPr lang="en-US" dirty="0"/>
              <a:t>This allows us up to 4 customizable colors.</a:t>
            </a:r>
          </a:p>
          <a:p>
            <a:pPr lvl="1"/>
            <a:r>
              <a:rPr lang="en-US" dirty="0" smtClean="0"/>
              <a:t>Red </a:t>
            </a:r>
            <a:r>
              <a:rPr lang="en-US" dirty="0"/>
              <a:t>Channel – Color 1</a:t>
            </a:r>
          </a:p>
          <a:p>
            <a:pPr lvl="1"/>
            <a:r>
              <a:rPr lang="en-US" dirty="0"/>
              <a:t>Green Channel – Color 2</a:t>
            </a:r>
          </a:p>
          <a:p>
            <a:pPr lvl="1"/>
            <a:r>
              <a:rPr lang="en-US" dirty="0"/>
              <a:t>Blue Channel – Color 3</a:t>
            </a:r>
          </a:p>
          <a:p>
            <a:pPr lvl="1"/>
            <a:r>
              <a:rPr lang="en-US" dirty="0"/>
              <a:t>Alpha Channel – Color </a:t>
            </a:r>
            <a:r>
              <a:rPr lang="en-US" dirty="0" smtClean="0"/>
              <a:t>4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6605" y="2940907"/>
            <a:ext cx="5478646" cy="194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03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10820400" cy="1644272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Literally 4 lines of shader code to</a:t>
            </a:r>
          </a:p>
          <a:p>
            <a:pPr lvl="1"/>
            <a:r>
              <a:rPr lang="en-US" sz="2800" dirty="0" smtClean="0"/>
              <a:t>Sample textures (albedo and pattern)</a:t>
            </a:r>
          </a:p>
          <a:p>
            <a:pPr lvl="1"/>
            <a:r>
              <a:rPr lang="en-US" sz="2800" dirty="0" smtClean="0"/>
              <a:t>Compute pattern color at a given point</a:t>
            </a:r>
          </a:p>
          <a:p>
            <a:pPr lvl="1"/>
            <a:r>
              <a:rPr lang="en-US" sz="2800" dirty="0" smtClean="0"/>
              <a:t>Combine with the albedo texture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394718"/>
            <a:ext cx="10820400" cy="182396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fixed4 c = tex2D(_</a:t>
            </a:r>
            <a:r>
              <a:rPr lang="fr-FR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MainTex</a:t>
            </a:r>
            <a:r>
              <a:rPr lang="fr-FR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, </a:t>
            </a:r>
            <a:r>
              <a:rPr lang="fr-FR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IN.uv_MainTex</a:t>
            </a:r>
            <a:r>
              <a:rPr lang="fr-FR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);  // </a:t>
            </a:r>
            <a:r>
              <a:rPr lang="fr-FR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Sample</a:t>
            </a:r>
            <a:r>
              <a:rPr lang="fr-FR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base </a:t>
            </a:r>
            <a:r>
              <a:rPr lang="fr-FR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albedo</a:t>
            </a:r>
            <a:r>
              <a:rPr lang="fr-FR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texture</a:t>
            </a:r>
            <a:endParaRPr lang="sv-SE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sv-SE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fixed4 </a:t>
            </a:r>
            <a:r>
              <a:rPr lang="sv-SE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d = tex2D(_Pattern, IN.uv_Pattern</a:t>
            </a:r>
            <a:r>
              <a:rPr lang="sv-SE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); // Sample the pattern</a:t>
            </a:r>
          </a:p>
          <a:p>
            <a:pPr marL="0" indent="0">
              <a:buNone/>
            </a:pPr>
            <a:r>
              <a:rPr lang="sv-SE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// Calculate pattern color</a:t>
            </a:r>
            <a:endParaRPr lang="en-US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fixed4 e = </a:t>
            </a:r>
            <a:r>
              <a:rPr lang="en-US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d.r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* _Color 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+ </a:t>
            </a:r>
            <a:r>
              <a:rPr lang="en-US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d.g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* _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Color2 + </a:t>
            </a:r>
            <a:r>
              <a:rPr lang="en-US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d.b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* _Color3 + (1 – </a:t>
            </a:r>
            <a:r>
              <a:rPr lang="en-US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d.a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) * _Color4;</a:t>
            </a:r>
          </a:p>
          <a:p>
            <a:pPr marL="0" indent="0">
              <a:buNone/>
            </a:pPr>
            <a:r>
              <a:rPr lang="en-US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o.Albedo</a:t>
            </a:r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= </a:t>
            </a:r>
            <a:r>
              <a:rPr lang="en-US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c.rgb</a:t>
            </a:r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* </a:t>
            </a:r>
            <a:r>
              <a:rPr lang="en-US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e.rgb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; // Combine albedo texture and pattern colors</a:t>
            </a:r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955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692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Possibilities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Procedural Generation</a:t>
            </a:r>
          </a:p>
          <a:p>
            <a:pPr lvl="1"/>
            <a:r>
              <a:rPr lang="en-US" dirty="0" smtClean="0"/>
              <a:t>Select colors/patterns randomly/systematically based on color wheel </a:t>
            </a:r>
            <a:r>
              <a:rPr lang="en-US" dirty="0" smtClean="0"/>
              <a:t>rules, level attributes, etc.</a:t>
            </a:r>
            <a:endParaRPr lang="en-US" dirty="0" smtClean="0"/>
          </a:p>
          <a:p>
            <a:r>
              <a:rPr lang="en-US" dirty="0" smtClean="0"/>
              <a:t>Unit/Character Faction Color</a:t>
            </a:r>
          </a:p>
          <a:p>
            <a:pPr lvl="1"/>
            <a:r>
              <a:rPr lang="en-US" dirty="0" smtClean="0"/>
              <a:t>Sprites/Textures for unit have areas reserved for faction color in greyscale</a:t>
            </a:r>
          </a:p>
          <a:p>
            <a:pPr lvl="1"/>
            <a:r>
              <a:rPr lang="en-US" dirty="0" smtClean="0"/>
              <a:t>Pattern shades those reserved areas with the unit’s faction colors</a:t>
            </a:r>
          </a:p>
          <a:p>
            <a:r>
              <a:rPr lang="en-US" dirty="0" err="1" smtClean="0"/>
              <a:t>Moar</a:t>
            </a:r>
            <a:r>
              <a:rPr lang="en-US" dirty="0" smtClean="0"/>
              <a:t> colors?</a:t>
            </a:r>
          </a:p>
          <a:p>
            <a:pPr lvl="1"/>
            <a:r>
              <a:rPr lang="en-US" dirty="0" smtClean="0"/>
              <a:t>Treat the colors as simple gradient endpoints</a:t>
            </a:r>
          </a:p>
          <a:p>
            <a:pPr lvl="1"/>
            <a:r>
              <a:rPr lang="en-US" dirty="0" smtClean="0"/>
              <a:t>Extend shader to take additional pattern textures (each texture +4 colors)</a:t>
            </a:r>
          </a:p>
          <a:p>
            <a:r>
              <a:rPr lang="en-US" dirty="0" smtClean="0"/>
              <a:t>Offset Patterns (</a:t>
            </a:r>
            <a:r>
              <a:rPr lang="en-US" dirty="0" err="1" smtClean="0"/>
              <a:t>stairstep</a:t>
            </a:r>
            <a:r>
              <a:rPr lang="en-US" dirty="0" smtClean="0"/>
              <a:t>, brick)</a:t>
            </a:r>
          </a:p>
          <a:p>
            <a:pPr lvl="1"/>
            <a:r>
              <a:rPr lang="en-US" dirty="0" smtClean="0"/>
              <a:t>Extend shader to offset the pattern texture each time it repeats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765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Things Smiling Cat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100" dirty="0" err="1" smtClean="0"/>
              <a:t>Ludum</a:t>
            </a:r>
            <a:r>
              <a:rPr lang="en-US" sz="2100" dirty="0" smtClean="0"/>
              <a:t> Dare 38 (Theme: A Small World, 4/21-4/24)</a:t>
            </a:r>
            <a:endParaRPr lang="en-US" sz="2100" dirty="0" smtClean="0"/>
          </a:p>
          <a:p>
            <a:pPr lvl="1"/>
            <a:r>
              <a:rPr lang="en-US" sz="2100" dirty="0" smtClean="0"/>
              <a:t>Check out my entry </a:t>
            </a:r>
            <a:r>
              <a:rPr lang="en-US" sz="2100" b="1" i="1" dirty="0" smtClean="0"/>
              <a:t>“The </a:t>
            </a:r>
            <a:r>
              <a:rPr lang="en-US" sz="2100" b="1" i="1" dirty="0" err="1" smtClean="0"/>
              <a:t>Deific’s</a:t>
            </a:r>
            <a:r>
              <a:rPr lang="en-US" sz="2100" b="1" i="1" dirty="0" smtClean="0"/>
              <a:t> Guide to Creating, Exploiting, and Destroying Pocket Worlds” </a:t>
            </a:r>
            <a:r>
              <a:rPr lang="en-US" sz="2100" dirty="0" smtClean="0"/>
              <a:t>(www.smilingcatentertainment.com)</a:t>
            </a:r>
          </a:p>
          <a:p>
            <a:pPr lvl="1"/>
            <a:r>
              <a:rPr lang="en-US" sz="2100" dirty="0" smtClean="0"/>
              <a:t>Presentation next month after judging concludes?</a:t>
            </a:r>
            <a:endParaRPr lang="en-US" sz="2100" dirty="0" smtClean="0"/>
          </a:p>
          <a:p>
            <a:r>
              <a:rPr lang="en-US" sz="2100" dirty="0" err="1" smtClean="0"/>
              <a:t>Dehoarder</a:t>
            </a:r>
            <a:r>
              <a:rPr lang="en-US" sz="2100" dirty="0" smtClean="0"/>
              <a:t> 2</a:t>
            </a:r>
            <a:endParaRPr lang="en-US" sz="2100" dirty="0" smtClean="0"/>
          </a:p>
          <a:p>
            <a:pPr lvl="1"/>
            <a:r>
              <a:rPr lang="en-US" sz="2100" dirty="0" smtClean="0"/>
              <a:t>Lots of new variety thanks to this shader and to </a:t>
            </a:r>
            <a:r>
              <a:rPr lang="en-US" sz="2100" dirty="0" err="1" smtClean="0"/>
              <a:t>Arvex</a:t>
            </a:r>
            <a:r>
              <a:rPr lang="en-US" sz="2100" dirty="0" smtClean="0"/>
              <a:t> (Liam) for new 3D models</a:t>
            </a:r>
          </a:p>
          <a:p>
            <a:pPr lvl="1"/>
            <a:r>
              <a:rPr lang="en-US" sz="2100" dirty="0" smtClean="0"/>
              <a:t>Need 2D UI artist, could use a writer</a:t>
            </a:r>
            <a:endParaRPr lang="en-US" sz="2100" dirty="0" smtClean="0"/>
          </a:p>
          <a:p>
            <a:pPr lvl="1"/>
            <a:r>
              <a:rPr lang="en-US" sz="2100" dirty="0" smtClean="0"/>
              <a:t>Soft, limited beta sometime around GDEX</a:t>
            </a:r>
          </a:p>
          <a:p>
            <a:pPr lvl="1"/>
            <a:r>
              <a:rPr lang="en-US" sz="2100" dirty="0" smtClean="0"/>
              <a:t>Exclusive offer for Ohio game </a:t>
            </a:r>
            <a:r>
              <a:rPr lang="en-US" sz="2100" dirty="0" err="1" smtClean="0"/>
              <a:t>devs</a:t>
            </a:r>
            <a:r>
              <a:rPr lang="en-US" sz="2100" dirty="0" smtClean="0"/>
              <a:t> – if you want your branding featured on an in-game item (for free), contact me: duke@smilingcatentertainment.com</a:t>
            </a:r>
          </a:p>
        </p:txBody>
      </p:sp>
    </p:spTree>
    <p:extLst>
      <p:ext uri="{BB962C8B-B14F-4D97-AF65-F5344CB8AC3E}">
        <p14:creationId xmlns:p14="http://schemas.microsoft.com/office/powerpoint/2010/main" val="2564986921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294</TotalTime>
  <Words>482</Words>
  <Application>Microsoft Office PowerPoint</Application>
  <PresentationFormat>Widescreen</PresentationFormat>
  <Paragraphs>55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Century Gothic</vt:lpstr>
      <vt:lpstr>Vapor Trail</vt:lpstr>
      <vt:lpstr>Customizable Patterns</vt:lpstr>
      <vt:lpstr>The Story</vt:lpstr>
      <vt:lpstr>For Example</vt:lpstr>
      <vt:lpstr>Existing Material Color</vt:lpstr>
      <vt:lpstr>Color Channel Masking</vt:lpstr>
      <vt:lpstr>The Guts</vt:lpstr>
      <vt:lpstr>Demo</vt:lpstr>
      <vt:lpstr>Further Possibilities</vt:lpstr>
      <vt:lpstr>Other Things Smiling Cat</vt:lpstr>
      <vt:lpstr>Questions?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Customizable Patterns</dc:title>
  <dc:creator>Brian</dc:creator>
  <cp:lastModifiedBy>Brian</cp:lastModifiedBy>
  <cp:revision>18</cp:revision>
  <dcterms:created xsi:type="dcterms:W3CDTF">2017-04-15T17:32:59Z</dcterms:created>
  <dcterms:modified xsi:type="dcterms:W3CDTF">2017-05-06T13:33:34Z</dcterms:modified>
</cp:coreProperties>
</file>